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0F13CB-E5DC-468A-9DF4-0921273EC861}">
  <a:tblStyle styleId="{CE0F13CB-E5DC-468A-9DF4-0921273EC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.png"/><Relationship Id="rId42" Type="http://schemas.openxmlformats.org/officeDocument/2006/relationships/image" Target="../media/image62.png"/><Relationship Id="rId41" Type="http://schemas.openxmlformats.org/officeDocument/2006/relationships/image" Target="../media/image63.png"/><Relationship Id="rId44" Type="http://schemas.openxmlformats.org/officeDocument/2006/relationships/image" Target="../media/image89.png"/><Relationship Id="rId43" Type="http://schemas.openxmlformats.org/officeDocument/2006/relationships/image" Target="../media/image65.png"/><Relationship Id="rId46" Type="http://schemas.openxmlformats.org/officeDocument/2006/relationships/image" Target="../media/image64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48" Type="http://schemas.openxmlformats.org/officeDocument/2006/relationships/image" Target="../media/image75.png"/><Relationship Id="rId47" Type="http://schemas.openxmlformats.org/officeDocument/2006/relationships/image" Target="../media/image68.png"/><Relationship Id="rId49" Type="http://schemas.openxmlformats.org/officeDocument/2006/relationships/image" Target="../media/image66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31" Type="http://schemas.openxmlformats.org/officeDocument/2006/relationships/image" Target="../media/image53.png"/><Relationship Id="rId30" Type="http://schemas.openxmlformats.org/officeDocument/2006/relationships/image" Target="../media/image44.png"/><Relationship Id="rId33" Type="http://schemas.openxmlformats.org/officeDocument/2006/relationships/image" Target="../media/image52.png"/><Relationship Id="rId32" Type="http://schemas.openxmlformats.org/officeDocument/2006/relationships/image" Target="../media/image59.png"/><Relationship Id="rId35" Type="http://schemas.openxmlformats.org/officeDocument/2006/relationships/image" Target="../media/image56.png"/><Relationship Id="rId34" Type="http://schemas.openxmlformats.org/officeDocument/2006/relationships/image" Target="../media/image50.png"/><Relationship Id="rId71" Type="http://schemas.openxmlformats.org/officeDocument/2006/relationships/image" Target="../media/image90.png"/><Relationship Id="rId70" Type="http://schemas.openxmlformats.org/officeDocument/2006/relationships/image" Target="../media/image82.png"/><Relationship Id="rId37" Type="http://schemas.openxmlformats.org/officeDocument/2006/relationships/image" Target="../media/image54.png"/><Relationship Id="rId36" Type="http://schemas.openxmlformats.org/officeDocument/2006/relationships/image" Target="../media/image51.png"/><Relationship Id="rId39" Type="http://schemas.openxmlformats.org/officeDocument/2006/relationships/image" Target="../media/image60.png"/><Relationship Id="rId38" Type="http://schemas.openxmlformats.org/officeDocument/2006/relationships/image" Target="../media/image55.png"/><Relationship Id="rId62" Type="http://schemas.openxmlformats.org/officeDocument/2006/relationships/image" Target="../media/image85.png"/><Relationship Id="rId61" Type="http://schemas.openxmlformats.org/officeDocument/2006/relationships/image" Target="../media/image87.png"/><Relationship Id="rId20" Type="http://schemas.openxmlformats.org/officeDocument/2006/relationships/image" Target="../media/image46.png"/><Relationship Id="rId64" Type="http://schemas.openxmlformats.org/officeDocument/2006/relationships/image" Target="../media/image88.png"/><Relationship Id="rId63" Type="http://schemas.openxmlformats.org/officeDocument/2006/relationships/image" Target="../media/image76.png"/><Relationship Id="rId22" Type="http://schemas.openxmlformats.org/officeDocument/2006/relationships/image" Target="../media/image42.png"/><Relationship Id="rId66" Type="http://schemas.openxmlformats.org/officeDocument/2006/relationships/image" Target="../media/image93.png"/><Relationship Id="rId21" Type="http://schemas.openxmlformats.org/officeDocument/2006/relationships/image" Target="../media/image9.png"/><Relationship Id="rId65" Type="http://schemas.openxmlformats.org/officeDocument/2006/relationships/image" Target="../media/image99.png"/><Relationship Id="rId24" Type="http://schemas.openxmlformats.org/officeDocument/2006/relationships/image" Target="../media/image40.png"/><Relationship Id="rId68" Type="http://schemas.openxmlformats.org/officeDocument/2006/relationships/image" Target="../media/image81.png"/><Relationship Id="rId23" Type="http://schemas.openxmlformats.org/officeDocument/2006/relationships/image" Target="../media/image47.png"/><Relationship Id="rId67" Type="http://schemas.openxmlformats.org/officeDocument/2006/relationships/image" Target="../media/image84.png"/><Relationship Id="rId60" Type="http://schemas.openxmlformats.org/officeDocument/2006/relationships/image" Target="../media/image80.png"/><Relationship Id="rId26" Type="http://schemas.openxmlformats.org/officeDocument/2006/relationships/image" Target="../media/image38.png"/><Relationship Id="rId25" Type="http://schemas.openxmlformats.org/officeDocument/2006/relationships/image" Target="../media/image32.png"/><Relationship Id="rId69" Type="http://schemas.openxmlformats.org/officeDocument/2006/relationships/image" Target="../media/image92.png"/><Relationship Id="rId28" Type="http://schemas.openxmlformats.org/officeDocument/2006/relationships/image" Target="../media/image36.png"/><Relationship Id="rId27" Type="http://schemas.openxmlformats.org/officeDocument/2006/relationships/image" Target="../media/image49.png"/><Relationship Id="rId29" Type="http://schemas.openxmlformats.org/officeDocument/2006/relationships/image" Target="../media/image39.png"/><Relationship Id="rId51" Type="http://schemas.openxmlformats.org/officeDocument/2006/relationships/image" Target="../media/image69.png"/><Relationship Id="rId50" Type="http://schemas.openxmlformats.org/officeDocument/2006/relationships/image" Target="../media/image74.png"/><Relationship Id="rId53" Type="http://schemas.openxmlformats.org/officeDocument/2006/relationships/image" Target="../media/image73.png"/><Relationship Id="rId52" Type="http://schemas.openxmlformats.org/officeDocument/2006/relationships/image" Target="../media/image71.png"/><Relationship Id="rId11" Type="http://schemas.openxmlformats.org/officeDocument/2006/relationships/image" Target="../media/image21.png"/><Relationship Id="rId55" Type="http://schemas.openxmlformats.org/officeDocument/2006/relationships/image" Target="../media/image72.png"/><Relationship Id="rId10" Type="http://schemas.openxmlformats.org/officeDocument/2006/relationships/image" Target="../media/image25.png"/><Relationship Id="rId54" Type="http://schemas.openxmlformats.org/officeDocument/2006/relationships/image" Target="../media/image78.png"/><Relationship Id="rId13" Type="http://schemas.openxmlformats.org/officeDocument/2006/relationships/image" Target="../media/image23.png"/><Relationship Id="rId57" Type="http://schemas.openxmlformats.org/officeDocument/2006/relationships/image" Target="../media/image70.png"/><Relationship Id="rId12" Type="http://schemas.openxmlformats.org/officeDocument/2006/relationships/image" Target="../media/image41.png"/><Relationship Id="rId56" Type="http://schemas.openxmlformats.org/officeDocument/2006/relationships/image" Target="../media/image79.png"/><Relationship Id="rId15" Type="http://schemas.openxmlformats.org/officeDocument/2006/relationships/image" Target="../media/image29.png"/><Relationship Id="rId59" Type="http://schemas.openxmlformats.org/officeDocument/2006/relationships/image" Target="../media/image83.png"/><Relationship Id="rId14" Type="http://schemas.openxmlformats.org/officeDocument/2006/relationships/image" Target="../media/image28.png"/><Relationship Id="rId58" Type="http://schemas.openxmlformats.org/officeDocument/2006/relationships/image" Target="../media/image77.png"/><Relationship Id="rId17" Type="http://schemas.openxmlformats.org/officeDocument/2006/relationships/image" Target="../media/image43.png"/><Relationship Id="rId16" Type="http://schemas.openxmlformats.org/officeDocument/2006/relationships/image" Target="../media/image17.png"/><Relationship Id="rId19" Type="http://schemas.openxmlformats.org/officeDocument/2006/relationships/image" Target="../media/image30.png"/><Relationship Id="rId1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5" Type="http://schemas.openxmlformats.org/officeDocument/2006/relationships/image" Target="../media/image91.png"/><Relationship Id="rId6" Type="http://schemas.openxmlformats.org/officeDocument/2006/relationships/image" Target="../media/image104.png"/><Relationship Id="rId7" Type="http://schemas.openxmlformats.org/officeDocument/2006/relationships/image" Target="../media/image86.png"/><Relationship Id="rId8" Type="http://schemas.openxmlformats.org/officeDocument/2006/relationships/image" Target="../media/image124.png"/><Relationship Id="rId11" Type="http://schemas.openxmlformats.org/officeDocument/2006/relationships/image" Target="../media/image119.png"/><Relationship Id="rId10" Type="http://schemas.openxmlformats.org/officeDocument/2006/relationships/image" Target="../media/image97.png"/><Relationship Id="rId13" Type="http://schemas.openxmlformats.org/officeDocument/2006/relationships/image" Target="../media/image33.png"/><Relationship Id="rId12" Type="http://schemas.openxmlformats.org/officeDocument/2006/relationships/image" Target="../media/image94.png"/><Relationship Id="rId15" Type="http://schemas.openxmlformats.org/officeDocument/2006/relationships/image" Target="../media/image108.png"/><Relationship Id="rId14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